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309" r:id="rId4"/>
    <p:sldId id="311" r:id="rId5"/>
    <p:sldId id="280" r:id="rId6"/>
    <p:sldId id="306" r:id="rId7"/>
    <p:sldId id="281" r:id="rId8"/>
    <p:sldId id="279" r:id="rId9"/>
    <p:sldId id="282" r:id="rId10"/>
    <p:sldId id="276" r:id="rId11"/>
    <p:sldId id="308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74"/>
  </p:normalViewPr>
  <p:slideViewPr>
    <p:cSldViewPr>
      <p:cViewPr varScale="1">
        <p:scale>
          <a:sx n="124" d="100"/>
          <a:sy n="124" d="100"/>
        </p:scale>
        <p:origin x="19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34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85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11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RiskAssess</a:t>
            </a:r>
            <a:r>
              <a:rPr lang="en-US" altLang="en-US" dirty="0"/>
              <a:t>: Introduction, Logic and Latest Features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837088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standardisation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376" y="4690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80772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reduced frequency of injuries </a:t>
            </a:r>
            <a:br>
              <a:rPr lang="en-US" altLang="en-US" sz="3000"/>
            </a:br>
            <a:r>
              <a:rPr lang="en-US" altLang="en-US" sz="3000"/>
              <a:t>  - to students</a:t>
            </a:r>
            <a:br>
              <a:rPr lang="en-US" altLang="en-US" sz="3000"/>
            </a:br>
            <a:r>
              <a:rPr lang="en-US" altLang="en-US" sz="300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compliance with the Australian Curriculum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4501" y="332656"/>
            <a:ext cx="3974976" cy="64087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 and ease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login,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part name, click banner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icons, Best, links, hot links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download csv (for any dates)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double booking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new schedule search</a:t>
            </a: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groups, backup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Learning 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>
                <a:solidFill>
                  <a:srgbClr val="7030A0"/>
                </a:solidFill>
              </a:rPr>
              <a:t>Getting Started Video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Student </a:t>
            </a:r>
            <a:r>
              <a:rPr lang="en-AU" sz="2000" b="1" dirty="0" err="1"/>
              <a:t>RiskAssess</a:t>
            </a:r>
            <a:endParaRPr lang="en-AU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>
                <a:solidFill>
                  <a:srgbClr val="7030A0"/>
                </a:solidFill>
              </a:rPr>
              <a:t>Multiple </a:t>
            </a:r>
            <a:r>
              <a:rPr lang="en-AU" sz="2000" dirty="0" err="1">
                <a:solidFill>
                  <a:srgbClr val="7030A0"/>
                </a:solidFill>
              </a:rPr>
              <a:t>prac</a:t>
            </a:r>
            <a:r>
              <a:rPr lang="en-AU" sz="2000" dirty="0">
                <a:solidFill>
                  <a:srgbClr val="7030A0"/>
                </a:solidFill>
              </a:rPr>
              <a:t>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333506"/>
            <a:ext cx="3974976" cy="64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>
                <a:solidFill>
                  <a:srgbClr val="7030A0"/>
                </a:solidFill>
              </a:rPr>
              <a:t>Disposal of 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>
                <a:solidFill>
                  <a:srgbClr val="7030A0"/>
                </a:solidFill>
              </a:rPr>
              <a:t>generic advice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>
                <a:solidFill>
                  <a:srgbClr val="7030A0"/>
                </a:solidFill>
              </a:rPr>
              <a:t>individual chemical advice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commercial products, mixtures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/>
              <a:t>reschedule experiments, delete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archive risk assessments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 err="1"/>
              <a:t>labtech</a:t>
            </a:r>
            <a:r>
              <a:rPr lang="en-AU" sz="2000" kern="0" dirty="0"/>
              <a:t>-only RAs, 3</a:t>
            </a:r>
            <a:r>
              <a:rPr lang="en-AU" sz="2000" kern="0" baseline="30000" dirty="0"/>
              <a:t>rd</a:t>
            </a:r>
            <a:r>
              <a:rPr lang="en-AU" sz="2000" kern="0" dirty="0"/>
              <a:t> 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annual review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 err="1">
                <a:solidFill>
                  <a:srgbClr val="7030A0"/>
                </a:solidFill>
              </a:rPr>
              <a:t>RiskAssess</a:t>
            </a:r>
            <a:r>
              <a:rPr lang="en-AU" sz="2000" b="1" kern="0" dirty="0">
                <a:solidFill>
                  <a:srgbClr val="7030A0"/>
                </a:solidFill>
              </a:rPr>
              <a:t> for Food Tech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>
                <a:solidFill>
                  <a:srgbClr val="00B050"/>
                </a:solidFill>
              </a:rPr>
              <a:t>New version!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E7142D-0B70-F14B-8299-5024D111410B}"/>
              </a:ext>
            </a:extLst>
          </p:cNvPr>
          <p:cNvCxnSpPr/>
          <p:nvPr/>
        </p:nvCxnSpPr>
        <p:spPr bwMode="auto">
          <a:xfrm>
            <a:off x="539552" y="5517232"/>
            <a:ext cx="83529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69789C0-AA07-E848-962F-74871FE1C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736" y="1312862"/>
            <a:ext cx="6192688" cy="51404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 err="1"/>
              <a:t>behaviour</a:t>
            </a:r>
            <a:r>
              <a:rPr lang="en-US" altLang="en-US" sz="3000" b="1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. . . . . . . 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Issues may, and commonly will,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differ from class to class.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No one hat fits all!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446" y="260648"/>
            <a:ext cx="865505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Issues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  <a:br>
              <a:rPr lang="en-US" altLang="en-US" dirty="0"/>
            </a:br>
            <a:r>
              <a:rPr lang="en-US" altLang="en-US" sz="3600" dirty="0"/>
              <a:t>Work Health &amp; Safety Act 2012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a duty . . . to eliminate/</a:t>
            </a:r>
            <a:r>
              <a:rPr lang="en-US" altLang="en-US" sz="3000" dirty="0" err="1"/>
              <a:t>minimise</a:t>
            </a:r>
            <a:r>
              <a:rPr lang="en-US" altLang="en-US" sz="3000" dirty="0"/>
              <a:t>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taking into account and weighing up</a:t>
            </a:r>
            <a:br>
              <a:rPr lang="en-US" altLang="en-US" sz="3000" dirty="0"/>
            </a:b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including:</a:t>
            </a:r>
            <a:br>
              <a:rPr lang="en-US" altLang="en-US" sz="3000" dirty="0"/>
            </a:br>
            <a:r>
              <a:rPr lang="en-US" altLang="en-US" sz="3000" dirty="0"/>
              <a:t>(a) the </a:t>
            </a: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r>
              <a:rPr lang="en-US" altLang="en-US" sz="3000" dirty="0"/>
              <a:t> of the hazard or the risk concerned occurring; and</a:t>
            </a:r>
            <a:br>
              <a:rPr lang="en-US" altLang="en-US" sz="3000" dirty="0"/>
            </a:br>
            <a:r>
              <a:rPr lang="en-US" altLang="en-US" sz="3000" dirty="0"/>
              <a:t>(b) the </a:t>
            </a: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that might result from the hazard or the risk</a:t>
            </a:r>
            <a:br>
              <a:rPr lang="en-US" altLang="en-US" sz="3000" dirty="0"/>
            </a:br>
            <a:r>
              <a:rPr lang="en-US" altLang="en-US" sz="3000" dirty="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/>
              <a:t>Part 2, Sections 17 and 18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45201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(AU/ISO)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314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71296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introduce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</a:t>
            </a:r>
            <a:r>
              <a:rPr lang="en-US" altLang="en-US" sz="3000" dirty="0" err="1"/>
              <a:t>labtech</a:t>
            </a:r>
            <a:r>
              <a:rPr lang="en-US" altLang="en-US" sz="3000" dirty="0"/>
              <a:t>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($300+GST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1597889"/>
            <a:ext cx="7292975" cy="49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 </a:t>
            </a:r>
            <a:r>
              <a:rPr lang="en-US" altLang="en-US" sz="2800" i="1" dirty="0" err="1"/>
              <a:t>RiskAssess</a:t>
            </a:r>
            <a:r>
              <a:rPr lang="en-US" altLang="en-US" sz="2800" i="1" dirty="0"/>
              <a:t>: 2500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5,500,000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84% TAS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936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nothing to install on computer, tablet or phone</a:t>
            </a:r>
            <a:br>
              <a:rPr lang="en-US" altLang="en-US" sz="3000"/>
            </a:br>
            <a:r>
              <a:rPr lang="en-US" altLang="en-US" sz="300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support and advice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75448</TotalTime>
  <Words>633</Words>
  <Application>Microsoft Macintosh PowerPoint</Application>
  <PresentationFormat>On-screen Show (4:3)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Blank Presentation</vt:lpstr>
      <vt:lpstr>RiskAssess: Introduction, Logic and Latest Features</vt:lpstr>
      <vt:lpstr>• reduce injuries  • increase legal protection</vt:lpstr>
      <vt:lpstr>Issues</vt:lpstr>
      <vt:lpstr>THE LAW Work Health &amp; Safety Act 2012</vt:lpstr>
      <vt:lpstr>What is RiskAssess?</vt:lpstr>
      <vt:lpstr>PowerPoint Presentation</vt:lpstr>
      <vt:lpstr>Logic</vt:lpstr>
      <vt:lpstr>Electronic system</vt:lpstr>
      <vt:lpstr>Details</vt:lpstr>
      <vt:lpstr>Advantages of RiskAssess</vt:lpstr>
      <vt:lpstr>Outcomes</vt:lpstr>
      <vt:lpstr>PowerPoint Presentation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241</cp:revision>
  <cp:lastPrinted>2019-11-17T21:38:19Z</cp:lastPrinted>
  <dcterms:created xsi:type="dcterms:W3CDTF">2008-09-14T02:46:40Z</dcterms:created>
  <dcterms:modified xsi:type="dcterms:W3CDTF">2022-05-10T10:42:54Z</dcterms:modified>
</cp:coreProperties>
</file>